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6"/>
  </p:notesMasterIdLst>
  <p:handoutMasterIdLst>
    <p:handoutMasterId r:id="rId7"/>
  </p:handoutMasterIdLst>
  <p:sldIdLst>
    <p:sldId id="283" r:id="rId3"/>
    <p:sldId id="285" r:id="rId4"/>
    <p:sldId id="286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9" autoAdjust="0"/>
    <p:restoredTop sz="94660"/>
  </p:normalViewPr>
  <p:slideViewPr>
    <p:cSldViewPr>
      <p:cViewPr>
        <p:scale>
          <a:sx n="100" d="100"/>
          <a:sy n="100" d="100"/>
        </p:scale>
        <p:origin x="-4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4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29FEB-7F25-4273-A3BF-88E78E6753B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C7DBC-1BD9-4D16-8B35-A8E10E562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CB830B-AAAE-43AF-9F82-8941F684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6EFB1E7-ED3A-45AF-8C77-7A5F0A5C73BD}" type="slidenum">
              <a:rPr lang="en-US" smtClean="0"/>
              <a:pPr defTabSz="912813"/>
              <a:t>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600" dirty="0" smtClean="0"/>
              <a:t>Introduce self.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Thank you for the opportunity to talk to you today about Low Water Reference Plane.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FB47E-7AFC-4A84-A40F-65EE11846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1422-6B30-4F79-ADBF-10447425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AB84-AF5E-4A1F-9EB2-F57D876DE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A00E-00BD-4663-837C-AED587AE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44B5-6EC2-42B1-BCEE-7AD18F24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D81A-BC53-4C89-995B-7E668160D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B50D-DC99-473E-A0FD-8F30E21D9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9832-3B0B-4EEB-BDFC-78E140627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EEA7-A23D-4C9B-A1AB-C949131E4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ED15-4CB7-4239-88F2-3E2EDA3D3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20929-E565-412F-A78F-396C14D1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7"/>
          <p:cNvGrpSpPr>
            <a:grpSpLocks/>
          </p:cNvGrpSpPr>
          <p:nvPr userDrawn="1"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pic>
          <p:nvPicPr>
            <p:cNvPr id="1044" name="Picture 23" descr="ppt_camo_bkgrnd-03"/>
            <p:cNvPicPr>
              <a:picLocks noChangeAspect="1" noChangeArrowheads="1"/>
            </p:cNvPicPr>
            <p:nvPr userDrawn="1"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1" descr="white_curve"/>
            <p:cNvPicPr>
              <a:picLocks noChangeAspect="1" noChangeArrowheads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2502" y="990"/>
              <a:ext cx="3258" cy="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8" descr="USACE_logo"/>
          <p:cNvPicPr>
            <a:picLocks noChangeAspect="1" noChangeArrowheads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244475" y="5141913"/>
            <a:ext cx="13716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5343525" y="3352800"/>
            <a:ext cx="3810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52400" y="6156325"/>
            <a:ext cx="359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/>
              <a:t>US Army Corps of Engineers</a:t>
            </a:r>
          </a:p>
          <a:p>
            <a:pPr>
              <a:defRPr/>
            </a:pPr>
            <a:r>
              <a:rPr lang="en-US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1059" name="Oval 35"/>
          <p:cNvSpPr>
            <a:spLocks noChangeArrowheads="1"/>
          </p:cNvSpPr>
          <p:nvPr userDrawn="1"/>
        </p:nvSpPr>
        <p:spPr bwMode="auto">
          <a:xfrm rot="3266737">
            <a:off x="5072063" y="704850"/>
            <a:ext cx="3048000" cy="487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36" descr="test"/>
          <p:cNvPicPr preferRelativeResize="0">
            <a:picLocks noChangeAspect="1" noChangeArrowheads="1"/>
          </p:cNvPicPr>
          <p:nvPr userDrawn="1"/>
        </p:nvPicPr>
        <p:blipFill>
          <a:blip r:embed="rId16" cstate="screen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0225" y="695325"/>
            <a:ext cx="61023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8"/>
          <p:cNvGrpSpPr>
            <a:grpSpLocks/>
          </p:cNvGrpSpPr>
          <p:nvPr userDrawn="1"/>
        </p:nvGrpSpPr>
        <p:grpSpPr bwMode="auto">
          <a:xfrm>
            <a:off x="4800600" y="2752725"/>
            <a:ext cx="1063625" cy="1600200"/>
            <a:chOff x="4464" y="432"/>
            <a:chExt cx="3840" cy="5775"/>
          </a:xfrm>
        </p:grpSpPr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94" y="862"/>
              <a:ext cx="3026" cy="48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" name="Picture 40" descr="MVS Aerial 2 "/>
            <p:cNvPicPr preferRelativeResize="0">
              <a:picLocks noChangeAspect="1" noChangeArrowheads="1"/>
            </p:cNvPicPr>
            <p:nvPr/>
          </p:nvPicPr>
          <p:blipFill>
            <a:blip r:embed="rId17" cstate="screen">
              <a:clrChange>
                <a:clrFrom>
                  <a:srgbClr val="FAF6F7"/>
                </a:clrFrom>
                <a:clrTo>
                  <a:srgbClr val="FAF6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432"/>
              <a:ext cx="3840" cy="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4" name="Picture 41" descr="MVK foggybridges"/>
          <p:cNvPicPr preferRelativeResize="0">
            <a:picLocks noChangeAspect="1" noChangeArrowheads="1"/>
          </p:cNvPicPr>
          <p:nvPr userDrawn="1"/>
        </p:nvPicPr>
        <p:blipFill>
          <a:blip r:embed="rId18" cstate="screen">
            <a:clrChange>
              <a:clrFrom>
                <a:srgbClr val="F7F3F4"/>
              </a:clrFrom>
              <a:clrTo>
                <a:srgbClr val="F7F3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352925"/>
            <a:ext cx="1752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2" descr="MVP Saint Anthony Falls 3"/>
          <p:cNvPicPr preferRelativeResize="0">
            <a:picLocks noChangeAspect="1" noChangeArrowheads="1"/>
          </p:cNvPicPr>
          <p:nvPr userDrawn="1"/>
        </p:nvPicPr>
        <p:blipFill>
          <a:blip r:embed="rId19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143000"/>
            <a:ext cx="1600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43"/>
          <p:cNvGrpSpPr>
            <a:grpSpLocks/>
          </p:cNvGrpSpPr>
          <p:nvPr userDrawn="1"/>
        </p:nvGrpSpPr>
        <p:grpSpPr bwMode="auto">
          <a:xfrm>
            <a:off x="4572000" y="5410200"/>
            <a:ext cx="2286000" cy="1169988"/>
            <a:chOff x="-6192" y="1728"/>
            <a:chExt cx="4512" cy="3008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5857" y="2161"/>
              <a:ext cx="3986" cy="23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41" name="Picture 45" descr="MVM Memphis aerial w-barge"/>
            <p:cNvPicPr preferRelativeResize="0">
              <a:picLocks noChangeAspect="1" noChangeArrowheads="1"/>
            </p:cNvPicPr>
            <p:nvPr/>
          </p:nvPicPr>
          <p:blipFill>
            <a:blip r:embed="rId20" cstate="screen">
              <a:clrChange>
                <a:clrFrom>
                  <a:srgbClr val="FEFAF9"/>
                </a:clrFrom>
                <a:clrTo>
                  <a:srgbClr val="FEFA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6192" y="1728"/>
              <a:ext cx="4512" cy="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7" name="Picture 46" descr="MVR Clock Tower"/>
          <p:cNvPicPr preferRelativeResize="0">
            <a:picLocks noChangeAspect="1" noChangeArrowheads="1"/>
          </p:cNvPicPr>
          <p:nvPr userDrawn="1"/>
        </p:nvPicPr>
        <p:blipFill>
          <a:blip r:embed="rId21" cstate="screen">
            <a:clrChange>
              <a:clrFrom>
                <a:srgbClr val="FDF9FA"/>
              </a:clrFrom>
              <a:clrTo>
                <a:srgbClr val="FD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5146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47" descr="New Orleans superdome"/>
          <p:cNvPicPr preferRelativeResize="0">
            <a:picLocks noChangeAspect="1" noChangeArrowheads="1"/>
          </p:cNvPicPr>
          <p:nvPr userDrawn="1"/>
        </p:nvPicPr>
        <p:blipFill>
          <a:blip r:embed="rId22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105400"/>
            <a:ext cx="16764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Arc 37"/>
          <p:cNvSpPr>
            <a:spLocks/>
          </p:cNvSpPr>
          <p:nvPr userDrawn="1"/>
        </p:nvSpPr>
        <p:spPr bwMode="auto">
          <a:xfrm rot="16200000">
            <a:off x="3114675" y="819150"/>
            <a:ext cx="6096000" cy="6019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ppt_camo_bkgrnd-02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16B63D1E-2471-4436-B62E-CCE4DACA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8" descr="USACE_logo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004175" y="56388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6223000" y="63404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 userDrawn="1"/>
        </p:nvSpPr>
        <p:spPr bwMode="auto">
          <a:xfrm flipH="1"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533400"/>
            <a:ext cx="7772400" cy="2133600"/>
          </a:xfrm>
        </p:spPr>
        <p:txBody>
          <a:bodyPr/>
          <a:lstStyle/>
          <a:p>
            <a:r>
              <a:rPr lang="en-US" dirty="0" smtClean="0"/>
              <a:t>St. Louis District </a:t>
            </a:r>
            <a:br>
              <a:rPr lang="en-US" dirty="0" smtClean="0"/>
            </a:br>
            <a:r>
              <a:rPr lang="en-US" dirty="0" smtClean="0"/>
              <a:t>Gilbert Island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RRAT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-1524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FY 14 RRAT– Gilbert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Island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Y:\EC-H\EC-HD\Section Business\E-Action\2010 E-Action\FY10 GPs\Gilbert Island\2010 GP Gilbert Island ALT1_10ft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200" y="838200"/>
            <a:ext cx="7657253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-1524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FY 14 RRAT– Gilbert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Island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342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Chevrons 298.55L &amp; 298.4L along with Dikes 297.9R &amp; 297.7R were completed in the spring of FY11 ($1.5M)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 far the third chevron, 298.2L is not needed.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Uppermost location in MVS, by alleviating dredging at this location mobilization costs for the dredge have been significantly reduced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Mussel habitat identified on the LDB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FY14 award to include mussel survey work in FY15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4" descr="IMG_165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33800" y="9144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5505</TotalTime>
  <Words>108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Custom Design</vt:lpstr>
      <vt:lpstr>St. Louis District  Gilbert Island   RRAT</vt:lpstr>
      <vt:lpstr>Slide 2</vt:lpstr>
      <vt:lpstr>Slide 3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B3ECHIHN</cp:lastModifiedBy>
  <cp:revision>174</cp:revision>
  <dcterms:created xsi:type="dcterms:W3CDTF">2009-05-21T17:19:18Z</dcterms:created>
  <dcterms:modified xsi:type="dcterms:W3CDTF">2014-10-17T14:05:39Z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000800d041000000000001024120</vt:lpwstr>
  </property>
</Properties>
</file>