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307E18-AB92-4E40-AAC0-701995A080DA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538D8C-2AF7-496C-AF35-07C49E333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4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762000"/>
            <a:ext cx="4953000" cy="5287963"/>
          </a:xfrm>
        </p:spPr>
        <p:txBody>
          <a:bodyPr>
            <a:normAutofit lnSpcReduction="10000"/>
          </a:bodyPr>
          <a:lstStyle/>
          <a:p>
            <a:pPr algn="r">
              <a:buClr>
                <a:schemeClr val="bg1"/>
              </a:buCl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2009 - MVS purchased </a:t>
            </a:r>
          </a:p>
          <a:p>
            <a:pPr algn="r">
              <a:buClr>
                <a:schemeClr val="bg1"/>
              </a:buCl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2600 ft of flexible, floating, dredge disposal pipe.</a:t>
            </a:r>
          </a:p>
          <a:p>
            <a:pPr algn="r"/>
            <a:endParaRPr lang="en-US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Aimed at creating island and sandbar habitat, increasing habitat diversity.</a:t>
            </a:r>
          </a:p>
          <a:p>
            <a:pPr algn="r"/>
            <a:endParaRPr lang="en-US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 general – gives us many options for placing dredged material for ecological benefits.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3246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Flex pipe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7-6-2011 0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58199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457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2011 - Construction of a temporary spill barge completed.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Successful test done in September.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A permanent spill barge is in the process of being procured.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09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Content Placeholder 8" descr="IMG_088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410200" y="3200400"/>
            <a:ext cx="3818467" cy="3657600"/>
          </a:xfrm>
        </p:spPr>
      </p:pic>
      <p:pic>
        <p:nvPicPr>
          <p:cNvPr id="10" name="Picture 9" descr="IMG_08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10200" y="0"/>
            <a:ext cx="37338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76200"/>
            <a:ext cx="457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MVS coordinated with stakeholder agencies to identify pilot study area.</a:t>
            </a:r>
          </a:p>
          <a:p>
            <a:endParaRPr lang="en-US" sz="2600" b="1" dirty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November 2011-Flex pipe was used to create an ephemeral island at RM 104(R) </a:t>
            </a:r>
          </a:p>
          <a:p>
            <a:endParaRPr lang="en-US" sz="2600" b="1" dirty="0">
              <a:solidFill>
                <a:srgbClr val="FFFF00"/>
              </a:solidFill>
            </a:endParaRPr>
          </a:p>
          <a:p>
            <a:endParaRPr lang="en-US" sz="2600" b="1" dirty="0" smtClean="0">
              <a:solidFill>
                <a:srgbClr val="FFFF00"/>
              </a:solidFill>
            </a:endParaRPr>
          </a:p>
          <a:p>
            <a:endParaRPr lang="en-US" sz="2600" b="1" dirty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Approximately 100,000 cubic yards used to create island, 10 acres in size, +15 LWRP 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le 104 Graph__I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" y="410514"/>
            <a:ext cx="8685020" cy="5672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3.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57800" y="381000"/>
            <a:ext cx="3733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Test operation was a success.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Flex pipe can be used to create habitat while maintaining the navigation channel.</a:t>
            </a:r>
          </a:p>
          <a:p>
            <a:pPr algn="r"/>
            <a:endParaRPr lang="en-US" sz="2400" b="1" dirty="0">
              <a:solidFill>
                <a:srgbClr val="FFFF00"/>
              </a:solidFill>
            </a:endParaRP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Moving forward – examine the viability of using flex pipe with chevrons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evron Mile 103.7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76200" y="4267200"/>
            <a:ext cx="84016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September 2013 – 100,000 cubic yards of dredge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material was placed Inside the chevron at RM 103.7(R) 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Post placement bathymetric surveys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took place in 2014.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6PDSMS4\AppData\Local\Microsoft\Windows\Temporary Internet Files\Content.Outlook\YE9J4O5S\RM103 comparison_surfdi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6PDSMS4\AppData\Local\Microsoft\Windows\Temporary Internet Files\Content.Outlook\YE9J4O5S\RM103 comparison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-6-2011 0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58199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7623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</a:rPr>
              <a:t>We hope to utilize flex pipe more regularly for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</a:rPr>
              <a:t>habitat creation projects.</a:t>
            </a:r>
            <a:br>
              <a:rPr lang="en-US" sz="2400" b="1" dirty="0" smtClean="0">
                <a:solidFill>
                  <a:srgbClr val="FFFF00"/>
                </a:solidFill>
                <a:effectLst/>
              </a:rPr>
            </a:br>
            <a:r>
              <a:rPr lang="en-US" sz="24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/>
              </a:rPr>
            </a:b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/>
              </a:rPr>
              <a:t>Near future objectives are to select sites for longer-term,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</a:rPr>
              <a:t>large-scale biological and bathymetric study.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186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 M Simmons</dc:creator>
  <cp:lastModifiedBy>B3ECHIHN</cp:lastModifiedBy>
  <cp:revision>30</cp:revision>
  <dcterms:created xsi:type="dcterms:W3CDTF">2014-10-03T15:32:45Z</dcterms:created>
  <dcterms:modified xsi:type="dcterms:W3CDTF">2014-10-17T14:05:00Z</dcterms:modified>
</cp:coreProperties>
</file>